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Social Media Engagement &amp;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data analytics lifecycle: from raw data to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705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Impact &amp; Skills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9787"/>
            <a:ext cx="36773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Actionable Outcomes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posting strategy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content format selection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Maximize engagement performance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marketing decisions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59787"/>
            <a:ext cx="35311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Skills Demonstrated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analytics workflow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engineering &amp; EDA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business analysis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744" cy="3302913"/>
          </a:xfrm>
          <a:prstGeom prst="roundRect">
            <a:avLst>
              <a:gd name="adj" fmla="val 6181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18110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391733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social media performance across platforms to identify engagement drivers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67245"/>
            <a:ext cx="3664863" cy="3302913"/>
          </a:xfrm>
          <a:prstGeom prst="roundRect">
            <a:avLst>
              <a:gd name="adj" fmla="val 6181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18110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39173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1,500 posts across Facebook, Instagram, Twitter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296972"/>
            <a:ext cx="7556421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5237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710833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43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92146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 with actionable business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7042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cleaning, feature engineering, EDA with Pandas &amp; Matplotlib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7042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querying and business analysis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55855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KPI validation, pivot tables, sanity checks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55855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visualization &amp;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6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7083"/>
            <a:ext cx="10182225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 &amp; Feature Engineering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3429" y="4554022"/>
            <a:ext cx="3272076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63429" y="5181124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duplicate records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3429" y="5606415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data types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3429" y="6031706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formats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8925" y="4554022"/>
            <a:ext cx="3614261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Features Created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588925" y="5181124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 Rate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8925" y="5606415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Label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8925" y="6031706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Viral Flag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3429" y="6702385"/>
            <a:ext cx="13103543" cy="926902"/>
          </a:xfrm>
          <a:prstGeom prst="roundRect">
            <a:avLst>
              <a:gd name="adj" fmla="val 21181"/>
            </a:avLst>
          </a:prstGeom>
          <a:solidFill>
            <a:srgbClr val="CCE6D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51" y="7012781"/>
            <a:ext cx="272653" cy="2181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472327" y="6975038"/>
            <a:ext cx="1217652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 Rate Formula: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(Likes + Comments + Shares + Saves) / Likes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0042"/>
            <a:ext cx="7897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Classification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244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86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Performance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7693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 ≥ 1.2× average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5244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86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7693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Within ±20% of average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5244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86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7693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 ≤ 0.8× average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61967"/>
            <a:ext cx="13042821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13" name="Shape 8"/>
          <p:cNvSpPr/>
          <p:nvPr/>
        </p:nvSpPr>
        <p:spPr>
          <a:xfrm>
            <a:off x="793790" y="5231487"/>
            <a:ext cx="13042821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Shape 9"/>
          <p:cNvSpPr/>
          <p:nvPr/>
        </p:nvSpPr>
        <p:spPr>
          <a:xfrm>
            <a:off x="6974979" y="492180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9052" y="5125879"/>
            <a:ext cx="272177" cy="27217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51084" y="5828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Viral Content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51084" y="6319361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Shares in top 10 percentile + above-average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16" y="1070134"/>
            <a:ext cx="758285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Performance Indicators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1016" y="2145863"/>
            <a:ext cx="238339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1,500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6221016" y="3100864"/>
            <a:ext cx="238339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Posts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1016" y="3554730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Analyzed across all platforms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66703" y="2145863"/>
            <a:ext cx="238339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2.01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8866703" y="3100864"/>
            <a:ext cx="238339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 Engagement Rate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6703" y="3882747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performance metric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2391" y="2145863"/>
            <a:ext cx="238339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15.27%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1512391" y="3100864"/>
            <a:ext cx="238339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Performers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391" y="3554730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Posts exceeding benchmarks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66703" y="5078968"/>
            <a:ext cx="238339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2.53%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8866703" y="6033968"/>
            <a:ext cx="238339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Viral Content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6703" y="6487835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Top-tier engagement posts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Platform Performance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744" cy="1669852"/>
          </a:xfrm>
          <a:prstGeom prst="roundRect">
            <a:avLst>
              <a:gd name="adj" fmla="val 12225"/>
            </a:avLst>
          </a:prstGeom>
          <a:solidFill>
            <a:srgbClr val="4389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Instagram Leads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engagement rate among all platforms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39185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4A644E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618667"/>
            <a:ext cx="3124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 Type Matters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Images &amp; Reels outperform Carousel posts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Timing is Critical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Evening hours (8-11 PM) drive peak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091243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Hashtag Strategy Analysis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771531"/>
            <a:ext cx="3173135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Finding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40331" y="2379583"/>
            <a:ext cx="768334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Excessive hashtags don't always increase engagement —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optimal usage matters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3246953"/>
            <a:ext cx="768334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over quantity drives better results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309" y="1797963"/>
            <a:ext cx="4950262" cy="49502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7632" y="7461885"/>
            <a:ext cx="1283243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"Only a small percentage of posts go viral, emphasizing the importance of content quality"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0331" y="7223998"/>
            <a:ext cx="22860" cy="814268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810577"/>
            <a:ext cx="7612499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Dashboard Features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149" y="1708547"/>
            <a:ext cx="189071" cy="18907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148149" y="1983462"/>
            <a:ext cx="782050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2"/>
          <p:cNvSpPr/>
          <p:nvPr/>
        </p:nvSpPr>
        <p:spPr>
          <a:xfrm>
            <a:off x="6148149" y="212371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KPI Cards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48149" y="2532459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metrics: engagement rate, viral %, total posts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149" y="3189327"/>
            <a:ext cx="189071" cy="189071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6148149" y="3464243"/>
            <a:ext cx="782050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5"/>
          <p:cNvSpPr/>
          <p:nvPr/>
        </p:nvSpPr>
        <p:spPr>
          <a:xfrm>
            <a:off x="6148149" y="360449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 Analytics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48149" y="401324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Platform &amp; post type performance comparisons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149" y="4670108"/>
            <a:ext cx="189071" cy="189071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148149" y="4945023"/>
            <a:ext cx="782050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8"/>
          <p:cNvSpPr/>
          <p:nvPr/>
        </p:nvSpPr>
        <p:spPr>
          <a:xfrm>
            <a:off x="6148149" y="508527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 Analysis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48149" y="549402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 posting hours by engagement trends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149" y="6150888"/>
            <a:ext cx="189071" cy="189071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6148149" y="6425803"/>
            <a:ext cx="782050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1"/>
          <p:cNvSpPr/>
          <p:nvPr/>
        </p:nvSpPr>
        <p:spPr>
          <a:xfrm>
            <a:off x="6148149" y="6566059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Filters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48149" y="697480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Slicers for platform, post type, day of week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2025-12-24T11:35:03Z</dcterms:created>
  <dcterms:modified xsi:type="dcterms:W3CDTF">2025-12-24T11:35:03Z</dcterms:modified>
</cp:coreProperties>
</file>